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7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90B786-D167-4E92-9612-066249F0BAA8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5A569B-A1CF-4129-9BF2-7891F44F6EB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458200" cy="1470025"/>
          </a:xfrm>
        </p:spPr>
        <p:txBody>
          <a:bodyPr>
            <a:normAutofit/>
          </a:bodyPr>
          <a:lstStyle/>
          <a:p>
            <a:pPr algn="ctr" rtl="0"/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Platelets</a:t>
            </a:r>
            <a:endParaRPr lang="ar-IQ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Dr. Hussein </a:t>
            </a:r>
            <a:r>
              <a:rPr lang="en-US" dirty="0" err="1" smtClean="0"/>
              <a:t>AlNaji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21889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052736"/>
            <a:ext cx="8640960" cy="3357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Platelets, also called thrombocytes (from Greek "clot" and "cell"), are a component of blood whose function (along with the coagulation factors) is to react to bleeding from blood vessel injury by clumping, thereby initiating a blood clot. Platelets have no cell nucleus: they are fragments of cytoplasm that are derived from the megakaryocytes of the bone marrow, and then enter the circulation. </a:t>
            </a:r>
            <a:endParaRPr lang="en-US" sz="2400" dirty="0">
              <a:ea typeface="Calibri"/>
              <a:cs typeface="Arial"/>
            </a:endParaRPr>
          </a:p>
        </p:txBody>
      </p:sp>
      <p:pic>
        <p:nvPicPr>
          <p:cNvPr id="1026" name="Picture 2" descr="ÙØªÙØ¬Ø© Ø¨Ø­Ø« Ø§ÙØµÙØ± Ø¹Ù âªPlateletsâ¬â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189" y="4409873"/>
            <a:ext cx="3265283" cy="225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74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68209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Platelets appearance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On a stained blood smear, platelets appear as dark purple spots, about 20% the diameter of red blood cells. The smear is used to examine platelets for size, shape, qualitative number, and clumping. The ratio of platelets to red blood cells in a healthy adult ranges from 1:10 to 1:20.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Avian and reptilian platelets are much larger than mammalian platelets, though still smaller than the red blood cells, and they are true cells with nuclei. 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 </a:t>
            </a:r>
            <a:endParaRPr lang="en-US" sz="2400" dirty="0">
              <a:ea typeface="Calibri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157192"/>
            <a:ext cx="33123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519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2126" y="1393227"/>
            <a:ext cx="1810135" cy="512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Platelet production</a:t>
            </a:r>
            <a:endParaRPr lang="en-US" sz="20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Like erythropoiesis, this occurs in bone marrow from stem cell differentiation to platelets production take about 3 a days.</a:t>
            </a:r>
            <a:endParaRPr lang="en-US" sz="2000" dirty="0">
              <a:ea typeface="Calibri"/>
              <a:cs typeface="Arial"/>
            </a:endParaRPr>
          </a:p>
        </p:txBody>
      </p:sp>
      <p:pic>
        <p:nvPicPr>
          <p:cNvPr id="3" name="صورة 2"/>
          <p:cNvPicPr/>
          <p:nvPr/>
        </p:nvPicPr>
        <p:blipFill>
          <a:blip r:embed="rId2"/>
          <a:stretch>
            <a:fillRect/>
          </a:stretch>
        </p:blipFill>
        <p:spPr>
          <a:xfrm>
            <a:off x="2300287" y="260648"/>
            <a:ext cx="6376169" cy="62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1860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6389" y="980728"/>
            <a:ext cx="8766720" cy="512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</a:pPr>
            <a:r>
              <a:rPr lang="en-US" sz="2000" b="1" dirty="0" smtClean="0">
                <a:effectLst/>
                <a:latin typeface="Times New Roman"/>
                <a:ea typeface="Calibri"/>
                <a:cs typeface="Arial"/>
              </a:rPr>
              <a:t>Platelet function 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Normal running maintenance of the endothelium. 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Repair of damaged endothelium via some ways.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An injury to the endothelium exposes underlying collagen and a single layer of platelets sticks to this (platelets don’t normally stick to intact blood vessels).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Upon exposure of platelets to the collagen fibers of the vessel wall, serotonin, histamine and ADP (adenosine diphosphate) </a:t>
            </a:r>
            <a:r>
              <a:rPr lang="en-US" sz="2000" dirty="0" err="1" smtClean="0">
                <a:effectLst/>
                <a:latin typeface="Times New Roman"/>
                <a:ea typeface="Calibri"/>
                <a:cs typeface="Arial"/>
              </a:rPr>
              <a:t>lare</a:t>
            </a: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 released in to the ambient fluid (platelets released). The ADP causes adherence of the second of platelets layer to the first and aggregation of a platelets plug.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000" dirty="0" smtClean="0">
                <a:effectLst/>
                <a:latin typeface="Times New Roman"/>
                <a:ea typeface="Calibri"/>
                <a:cs typeface="Arial"/>
              </a:rPr>
              <a:t>The plug retracts ( viscous metamorphosis) to form a mechanically strong patch which seals the hole. In time this is replaced by normal endothelium.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068125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7530" y="0"/>
            <a:ext cx="8886957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algn="just" rtl="0">
              <a:lnSpc>
                <a:spcPct val="150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Arial"/>
              </a:rPr>
              <a:t>Thrombocytosis    </a:t>
            </a:r>
            <a:endParaRPr lang="en-US" sz="2800" dirty="0">
              <a:solidFill>
                <a:srgbClr val="FFFF00"/>
              </a:solidFill>
              <a:ea typeface="Calibri"/>
              <a:cs typeface="Arial"/>
            </a:endParaRPr>
          </a:p>
          <a:p>
            <a:pPr marL="371475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Increase in platelets number.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Splenic contraction results in increased blood platelet counts.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Splenec­tomy can also result in a thrombocytosis, which can last for several months.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Thrombocytosis is seen in association with various inflammatory and neoplastic conditions in animals. 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Thrombocytosis may also occur in association with acute anemia, Recombinant erythropoietin induces thrombocy­tosis in cats, dogs, and humans.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Reactive. In hemorrhagic cases the consumption of platelets soon leads to an increase in circulating numbers via feedback effect.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1730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64975"/>
            <a:ext cx="871296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algn="just" rtl="0">
              <a:lnSpc>
                <a:spcPct val="150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Arial"/>
              </a:rPr>
              <a:t>Thrombocytopenia</a:t>
            </a:r>
            <a:endParaRPr lang="en-US" sz="2400" dirty="0">
              <a:solidFill>
                <a:srgbClr val="FFFF00"/>
              </a:solidFill>
              <a:ea typeface="Calibri"/>
              <a:cs typeface="Arial"/>
            </a:endParaRPr>
          </a:p>
          <a:p>
            <a:pPr marL="371475" algn="just" rt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Decrease in platelet numbers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Functional, in early stages of a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haemorrhagic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condation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when demand is great but bone marrow production has not yet responded.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Thrombotic/thrombocytopenic purpura, Disseminated Intravascular coagulation (DIC) or consumption coagulopathy.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Autoimmune.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Primary bone marrow suppression. Such as bracken poisoning., drug sensitivity.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Lymphosarcoma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342900" lvl="0" indent="-342900" algn="just" rtl="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Equine infectious anemia.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6928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465</Words>
  <Application>Microsoft Office PowerPoint</Application>
  <PresentationFormat>عرض على الشاشة (3:4)‏</PresentationFormat>
  <Paragraphs>31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حضري</vt:lpstr>
      <vt:lpstr>Platelets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Platelets</dc:title>
  <dc:creator>ALI SAHIUNY</dc:creator>
  <cp:lastModifiedBy>ALI SAHIUNY</cp:lastModifiedBy>
  <cp:revision>5</cp:revision>
  <dcterms:created xsi:type="dcterms:W3CDTF">2018-12-02T08:13:56Z</dcterms:created>
  <dcterms:modified xsi:type="dcterms:W3CDTF">2018-12-04T07:59:16Z</dcterms:modified>
</cp:coreProperties>
</file>